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2"/>
  </p:notesMasterIdLst>
  <p:sldIdLst>
    <p:sldId id="338" r:id="rId3"/>
    <p:sldId id="330" r:id="rId4"/>
    <p:sldId id="257" r:id="rId5"/>
    <p:sldId id="297" r:id="rId6"/>
    <p:sldId id="339" r:id="rId7"/>
    <p:sldId id="311" r:id="rId8"/>
    <p:sldId id="340" r:id="rId9"/>
    <p:sldId id="312" r:id="rId10"/>
    <p:sldId id="3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0DA2-3F00-41F1-A728-BA00F291F44C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62FE7-146B-40E2-A42C-29DC08666C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2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8890418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638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5466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4424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616003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55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82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144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78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4150561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21714906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772183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3782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635945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4120381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039634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41426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02312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7160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70998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5089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43969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52558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346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652310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332046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75738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73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2709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480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516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561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9401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77771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76058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8281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36596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3526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3744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21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50201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2173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843554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2090822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53519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457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0453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918342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1617283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24898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82833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26273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00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4285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5611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836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13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28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13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91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93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3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7216453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0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15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  <p:sldLayoutId id="2147483732" r:id="rId59"/>
    <p:sldLayoutId id="2147483733" r:id="rId60"/>
    <p:sldLayoutId id="2147483734" r:id="rId61"/>
    <p:sldLayoutId id="2147483735" r:id="rId62"/>
    <p:sldLayoutId id="2147483736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Region Syddanmark</a:t>
            </a:r>
            <a:endParaRPr lang="da-DK" sz="3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Region Syddanmark. Her får I indblik i en række sammenhænge på tværs af almen praksis, kommuner og hospital for denne population.</a:t>
            </a:r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Populationsoverblik ,slicer ,shape ,shape ,shape ,image ,image ,image ,textbox ,textbox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Populationsoverblik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Region Syddanmark. Her får I indblik i en række sammenhænge på tværs af almen praksis, kommuner og hospital for denne population.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shape ,shape ,shape ,textbox ,textbox ,textbox ,textbox ,textbox ,textbox ,image ,image ,image ,textbox ,textbox ,slicer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Dublet af Ældre borgere på 80 år og derover: Overblik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1700" dirty="0"/>
              <a:t>Dette tema fokuserer på borgere med kroniske lidelser i Region Syddanmark. Formålet med temaet er, at I kan blive klogere på en række indikatorer for borgere med kronisk sygdom på tværs af almen praksis, kommuner og hospital i Region Syddanmark.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Hospital + Kommune ,Kommune ,Hospital ,Kommune ,Hospital + Kommune ,Hospital + Kommune ,Hospital + Kommune ,Hospital ,Hospital + Kommune ,Hospital + Kommune ,Kommune ,Hospital ,Hospital + Kommune ,image ,image ,image ,Hospital + Kommune ,Hospital + Kommune ,Hospital + Kommune ,Hospital + Kommune ,textbox ,shape ,shape ,shape ,Kommune ,Hospital ,Hospital + Kommune ,textbox ,textbox ,textbox ,textbox ,slice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Kronisk sygdom: Overblik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i Region Syddanmark med kontakt til det psykiatriske sundhedsvæsen. Formålet med temaet er, at I kan blive klogere på en række indikatorer for borgeres kontakt med det psykiatriske sundhedsvæsen på tværs af hospital og praksissektoren i Region Syddanmark.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Hospital + Kommune ,Hospital ,Hospital + Kommune ,Hospital ,image ,Hospital + Kommune ,Hospital + Kommune ,shape ,shape ,Hospital ,Hospital + Kommune ,Hospital ,multiRowCard ,image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Kontakt til psykiatri: Overblik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319ABCCB-F38F-4E8D-9148-7DF9724F3AEC}"/>
</file>

<file path=customXml/itemProps2.xml><?xml version="1.0" encoding="utf-8"?>
<ds:datastoreItem xmlns:ds="http://schemas.openxmlformats.org/officeDocument/2006/customXml" ds:itemID="{EE571FB8-A00D-490B-AF31-A1F0FAD6AC22}"/>
</file>

<file path=customXml/itemProps3.xml><?xml version="1.0" encoding="utf-8"?>
<ds:datastoreItem xmlns:ds="http://schemas.openxmlformats.org/officeDocument/2006/customXml" ds:itemID="{1A470BF0-6040-45DF-8C55-EA057859F7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265</Words>
  <Application>Microsoft Office PowerPoint</Application>
  <PresentationFormat>Widescreen</PresentationFormat>
  <Paragraphs>16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Region Syddanmark</vt:lpstr>
      <vt:lpstr>Populationsoverblik</vt:lpstr>
      <vt:lpstr>Dublet af Populationsoverblik</vt:lpstr>
      <vt:lpstr>Ældre borgere på 80 år og derover</vt:lpstr>
      <vt:lpstr>Dublet af Dublet af Ældre borgere på 80 år og derover: Overblik</vt:lpstr>
      <vt:lpstr>Borgere med udvalgte kroniske sygdomme</vt:lpstr>
      <vt:lpstr>Dublet af Kronisk sygdom: Overblik</vt:lpstr>
      <vt:lpstr>Borgere med kontakt til psykiatrien</vt:lpstr>
      <vt:lpstr>Dublet af Kontakt til psykiatri: Overblik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Lisa Cecilie Benz</cp:lastModifiedBy>
  <cp:revision>15</cp:revision>
  <dcterms:created xsi:type="dcterms:W3CDTF">2016-09-04T11:54:55Z</dcterms:created>
  <dcterms:modified xsi:type="dcterms:W3CDTF">2023-07-31T13:26:41Z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